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马路</dc:creator>
  <dcterms:created xsi:type="dcterms:W3CDTF">2018-11-16T16:09:02Z</dcterms:created>
</cp:coreProperties>
</file>